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7" d="100"/>
          <a:sy n="117" d="100"/>
        </p:scale>
        <p:origin x="-27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Мониторинг</a:t>
            </a:r>
            <a:r>
              <a:rPr lang="ru-RU" b="1" baseline="0" dirty="0" smtClean="0">
                <a:solidFill>
                  <a:schemeClr val="tx1"/>
                </a:solidFill>
              </a:rPr>
              <a:t> </a:t>
            </a:r>
            <a:r>
              <a:rPr lang="ru-RU" b="1" baseline="0" dirty="0" err="1" smtClean="0">
                <a:solidFill>
                  <a:schemeClr val="tx1"/>
                </a:solidFill>
              </a:rPr>
              <a:t>коррекционно</a:t>
            </a:r>
            <a:r>
              <a:rPr lang="ru-RU" b="1" baseline="0" dirty="0" smtClean="0">
                <a:solidFill>
                  <a:schemeClr val="tx1"/>
                </a:solidFill>
              </a:rPr>
              <a:t> – логопедической работы за 2021 – 2022 </a:t>
            </a:r>
            <a:r>
              <a:rPr lang="ru-RU" b="1" baseline="0" dirty="0" err="1" smtClean="0">
                <a:solidFill>
                  <a:schemeClr val="tx1"/>
                </a:solidFill>
              </a:rPr>
              <a:t>уч.год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690139368275222"/>
          <c:y val="2.69607843137254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Н.Г.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Ниже среднего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45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К.Г.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Ниже среднего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60</c:v>
                </c:pt>
                <c:pt idx="2">
                  <c:v>20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729472"/>
        <c:axId val="150731392"/>
      </c:barChart>
      <c:catAx>
        <c:axId val="15072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731392"/>
        <c:crosses val="autoZero"/>
        <c:auto val="1"/>
        <c:lblAlgn val="ctr"/>
        <c:lblOffset val="100"/>
        <c:noMultiLvlLbl val="0"/>
      </c:catAx>
      <c:valAx>
        <c:axId val="15073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72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 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80224"/>
        <c:axId val="71657344"/>
        <c:axId val="84064896"/>
      </c:bar3DChart>
      <c:catAx>
        <c:axId val="1858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1657344"/>
        <c:crosses val="autoZero"/>
        <c:auto val="1"/>
        <c:lblAlgn val="ctr"/>
        <c:lblOffset val="100"/>
        <c:noMultiLvlLbl val="0"/>
      </c:catAx>
      <c:valAx>
        <c:axId val="7165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80224"/>
        <c:crosses val="autoZero"/>
        <c:crossBetween val="between"/>
      </c:valAx>
      <c:serAx>
        <c:axId val="8406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7165734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49024074571466714"/>
          <c:y val="0.76072092581662232"/>
          <c:w val="0.46264012480759725"/>
          <c:h val="0.17408068184410647"/>
        </c:manualLayout>
      </c:layout>
      <c:overlay val="0"/>
      <c:spPr>
        <a:effectLst>
          <a:outerShdw blurRad="50800" dist="50800" dir="5400000" algn="ctr" rotWithShape="0">
            <a:srgbClr val="002060"/>
          </a:outerShdw>
        </a:effectLst>
      </c:spPr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057400"/>
            <a:ext cx="8689976" cy="2595282"/>
          </a:xfrm>
        </p:spPr>
        <p:txBody>
          <a:bodyPr/>
          <a:lstStyle/>
          <a:p>
            <a:r>
              <a:rPr lang="ru-RU" dirty="0" smtClean="0"/>
              <a:t>Годовой отчет учителя – логопеда В.В. Гуренко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2021-2024 </a:t>
            </a:r>
            <a:r>
              <a:rPr lang="ru-RU" dirty="0" smtClean="0"/>
              <a:t>уч.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1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8964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Группа «капелька»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3910856"/>
              </p:ext>
            </p:extLst>
          </p:nvPr>
        </p:nvGraphicFramePr>
        <p:xfrm>
          <a:off x="5078413" y="609600"/>
          <a:ext cx="6199187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3774" y="1855694"/>
            <a:ext cx="3935689" cy="39355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сентября 2021 года – зачислено в группу компенсирующей направленности 15 детей с ТНР (ТПМПК)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воспитанников  (6- 8 лет) – подготовительная к школе группа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воспитанников (5-6 лет) –старший дошкольный возраст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47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8964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Группа «Жемчужинка»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9398" y="1506828"/>
            <a:ext cx="4360066" cy="51987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сентября 2023 года –в разновозрастной группу компенсирующей направленности 15 детей с ТНР (ТПМПК).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ребенок имеет инвалидность, имеющий речевое нарушение,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ринолалию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1 сентября 2023 г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воспитанников  (6- 8 лет) – подготовительная к школе группа 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воспитанника (4-5 лет) –средний	 дошкольный возраст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воспитанников (5-6 лет) –старший дошкольный возраст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конец года 2024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Выпускаются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воспитанника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4103885"/>
              </p:ext>
            </p:extLst>
          </p:nvPr>
        </p:nvGraphicFramePr>
        <p:xfrm>
          <a:off x="5078413" y="609599"/>
          <a:ext cx="6898939" cy="582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007856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192</TotalTime>
  <Words>119</Words>
  <Application>Microsoft Office PowerPoint</Application>
  <PresentationFormat>Произвольный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Капля</vt:lpstr>
      <vt:lpstr>Годовой отчет учителя – логопеда В.В. Гуренко  за 2021-2024 уч. год</vt:lpstr>
      <vt:lpstr>Группа «капелька»</vt:lpstr>
      <vt:lpstr>Группа «Жемчужинка»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учителя – логопеда В.В. Гуренко  за 2021-2022 уч. год</dc:title>
  <dc:creator>Валерия</dc:creator>
  <cp:lastModifiedBy>lerik</cp:lastModifiedBy>
  <cp:revision>9</cp:revision>
  <dcterms:created xsi:type="dcterms:W3CDTF">2022-05-16T12:26:20Z</dcterms:created>
  <dcterms:modified xsi:type="dcterms:W3CDTF">2024-07-10T12:33:35Z</dcterms:modified>
</cp:coreProperties>
</file>